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4" r:id="rId2"/>
    <p:sldId id="285" r:id="rId3"/>
    <p:sldId id="287" r:id="rId4"/>
    <p:sldId id="294" r:id="rId5"/>
    <p:sldId id="289" r:id="rId6"/>
    <p:sldId id="293" r:id="rId7"/>
    <p:sldId id="295" r:id="rId8"/>
    <p:sldId id="298" r:id="rId9"/>
    <p:sldId id="307" r:id="rId10"/>
    <p:sldId id="299" r:id="rId11"/>
    <p:sldId id="306" r:id="rId12"/>
    <p:sldId id="300" r:id="rId13"/>
    <p:sldId id="305" r:id="rId14"/>
    <p:sldId id="301" r:id="rId15"/>
    <p:sldId id="292" r:id="rId16"/>
    <p:sldId id="291" r:id="rId17"/>
    <p:sldId id="283" r:id="rId18"/>
    <p:sldId id="284" r:id="rId19"/>
    <p:sldId id="288" r:id="rId20"/>
    <p:sldId id="276" r:id="rId21"/>
    <p:sldId id="279" r:id="rId22"/>
    <p:sldId id="278" r:id="rId23"/>
    <p:sldId id="280" r:id="rId24"/>
    <p:sldId id="282" r:id="rId25"/>
    <p:sldId id="268" r:id="rId26"/>
    <p:sldId id="267" r:id="rId27"/>
    <p:sldId id="266" r:id="rId28"/>
    <p:sldId id="265" r:id="rId29"/>
    <p:sldId id="258" r:id="rId30"/>
    <p:sldId id="263" r:id="rId31"/>
    <p:sldId id="264" r:id="rId32"/>
    <p:sldId id="29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04"/>
            <p14:sldId id="285"/>
            <p14:sldId id="287"/>
            <p14:sldId id="294"/>
            <p14:sldId id="289"/>
            <p14:sldId id="293"/>
            <p14:sldId id="295"/>
            <p14:sldId id="298"/>
            <p14:sldId id="307"/>
            <p14:sldId id="299"/>
            <p14:sldId id="306"/>
            <p14:sldId id="300"/>
            <p14:sldId id="305"/>
            <p14:sldId id="301"/>
            <p14:sldId id="292"/>
            <p14:sldId id="291"/>
          </p14:sldIdLst>
        </p14:section>
        <p14:section name="Untitled Section" id="{58D3D8CE-2F05-43AF-B394-DC7C5D2CE02B}">
          <p14:sldIdLst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58" d="100"/>
          <a:sy n="58" d="100"/>
        </p:scale>
        <p:origin x="13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2" Type="http://schemas.openxmlformats.org/officeDocument/2006/relationships/image" Target="../media/image120.png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5" Type="http://schemas.openxmlformats.org/officeDocument/2006/relationships/image" Target="../media/image13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7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.png"/><Relationship Id="rId18" Type="http://schemas.openxmlformats.org/officeDocument/2006/relationships/image" Target="../media/image150.png"/><Relationship Id="rId26" Type="http://schemas.openxmlformats.org/officeDocument/2006/relationships/image" Target="../media/image157.png"/><Relationship Id="rId39" Type="http://schemas.openxmlformats.org/officeDocument/2006/relationships/image" Target="../media/image169.png"/><Relationship Id="rId21" Type="http://schemas.openxmlformats.org/officeDocument/2006/relationships/image" Target="../media/image153.png"/><Relationship Id="rId34" Type="http://schemas.openxmlformats.org/officeDocument/2006/relationships/image" Target="../media/image164.png"/><Relationship Id="rId7" Type="http://schemas.openxmlformats.org/officeDocument/2006/relationships/image" Target="../media/image140.png"/><Relationship Id="rId2" Type="http://schemas.openxmlformats.org/officeDocument/2006/relationships/image" Target="../media/image138.png"/><Relationship Id="rId16" Type="http://schemas.openxmlformats.org/officeDocument/2006/relationships/image" Target="../media/image148.png"/><Relationship Id="rId20" Type="http://schemas.openxmlformats.org/officeDocument/2006/relationships/image" Target="../media/image152.png"/><Relationship Id="rId29" Type="http://schemas.openxmlformats.org/officeDocument/2006/relationships/image" Target="../media/image160.png"/><Relationship Id="rId41" Type="http://schemas.openxmlformats.org/officeDocument/2006/relationships/image" Target="../media/image1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144.png"/><Relationship Id="rId24" Type="http://schemas.openxmlformats.org/officeDocument/2006/relationships/image" Target="../media/image155.png"/><Relationship Id="rId32" Type="http://schemas.openxmlformats.org/officeDocument/2006/relationships/image" Target="../media/image163.png"/><Relationship Id="rId37" Type="http://schemas.openxmlformats.org/officeDocument/2006/relationships/image" Target="../media/image167.png"/><Relationship Id="rId40" Type="http://schemas.openxmlformats.org/officeDocument/2006/relationships/image" Target="../media/image170.png"/><Relationship Id="rId5" Type="http://schemas.openxmlformats.org/officeDocument/2006/relationships/image" Target="../media/image15.png"/><Relationship Id="rId15" Type="http://schemas.openxmlformats.org/officeDocument/2006/relationships/image" Target="../media/image147.png"/><Relationship Id="rId23" Type="http://schemas.openxmlformats.org/officeDocument/2006/relationships/image" Target="../media/image5.png"/><Relationship Id="rId28" Type="http://schemas.openxmlformats.org/officeDocument/2006/relationships/image" Target="../media/image159.png"/><Relationship Id="rId36" Type="http://schemas.openxmlformats.org/officeDocument/2006/relationships/image" Target="../media/image166.png"/><Relationship Id="rId10" Type="http://schemas.openxmlformats.org/officeDocument/2006/relationships/image" Target="../media/image143.png"/><Relationship Id="rId19" Type="http://schemas.openxmlformats.org/officeDocument/2006/relationships/image" Target="../media/image151.png"/><Relationship Id="rId31" Type="http://schemas.openxmlformats.org/officeDocument/2006/relationships/image" Target="../media/image162.png"/><Relationship Id="rId4" Type="http://schemas.openxmlformats.org/officeDocument/2006/relationships/image" Target="../media/image120.png"/><Relationship Id="rId9" Type="http://schemas.openxmlformats.org/officeDocument/2006/relationships/image" Target="../media/image142.png"/><Relationship Id="rId14" Type="http://schemas.openxmlformats.org/officeDocument/2006/relationships/image" Target="../media/image146.png"/><Relationship Id="rId22" Type="http://schemas.openxmlformats.org/officeDocument/2006/relationships/image" Target="../media/image154.png"/><Relationship Id="rId27" Type="http://schemas.openxmlformats.org/officeDocument/2006/relationships/image" Target="../media/image158.png"/><Relationship Id="rId30" Type="http://schemas.openxmlformats.org/officeDocument/2006/relationships/image" Target="../media/image161.png"/><Relationship Id="rId35" Type="http://schemas.openxmlformats.org/officeDocument/2006/relationships/image" Target="../media/image165.png"/><Relationship Id="rId8" Type="http://schemas.openxmlformats.org/officeDocument/2006/relationships/image" Target="../media/image141.png"/><Relationship Id="rId3" Type="http://schemas.openxmlformats.org/officeDocument/2006/relationships/image" Target="../media/image139.png"/><Relationship Id="rId12" Type="http://schemas.openxmlformats.org/officeDocument/2006/relationships/image" Target="../media/image145.png"/><Relationship Id="rId17" Type="http://schemas.openxmlformats.org/officeDocument/2006/relationships/image" Target="../media/image149.png"/><Relationship Id="rId25" Type="http://schemas.openxmlformats.org/officeDocument/2006/relationships/image" Target="../media/image156.png"/><Relationship Id="rId33" Type="http://schemas.openxmlformats.org/officeDocument/2006/relationships/image" Target="../media/image4.png"/><Relationship Id="rId38" Type="http://schemas.openxmlformats.org/officeDocument/2006/relationships/image" Target="../media/image16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83.png"/><Relationship Id="rId18" Type="http://schemas.openxmlformats.org/officeDocument/2006/relationships/image" Target="../media/image188.png"/><Relationship Id="rId3" Type="http://schemas.openxmlformats.org/officeDocument/2006/relationships/image" Target="../media/image177.png"/><Relationship Id="rId21" Type="http://schemas.openxmlformats.org/officeDocument/2006/relationships/image" Target="../media/image6.png"/><Relationship Id="rId7" Type="http://schemas.openxmlformats.org/officeDocument/2006/relationships/image" Target="../media/image15.png"/><Relationship Id="rId12" Type="http://schemas.openxmlformats.org/officeDocument/2006/relationships/image" Target="../media/image182.png"/><Relationship Id="rId17" Type="http://schemas.openxmlformats.org/officeDocument/2006/relationships/image" Target="../media/image187.png"/><Relationship Id="rId25" Type="http://schemas.openxmlformats.org/officeDocument/2006/relationships/image" Target="../media/image7.png"/><Relationship Id="rId2" Type="http://schemas.openxmlformats.org/officeDocument/2006/relationships/image" Target="../media/image138.png"/><Relationship Id="rId16" Type="http://schemas.openxmlformats.org/officeDocument/2006/relationships/image" Target="../media/image186.png"/><Relationship Id="rId20" Type="http://schemas.openxmlformats.org/officeDocument/2006/relationships/image" Target="../media/image1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11" Type="http://schemas.openxmlformats.org/officeDocument/2006/relationships/image" Target="../media/image181.png"/><Relationship Id="rId24" Type="http://schemas.openxmlformats.org/officeDocument/2006/relationships/image" Target="../media/image193.png"/><Relationship Id="rId5" Type="http://schemas.openxmlformats.org/officeDocument/2006/relationships/image" Target="../media/image139.png"/><Relationship Id="rId15" Type="http://schemas.openxmlformats.org/officeDocument/2006/relationships/image" Target="../media/image185.png"/><Relationship Id="rId23" Type="http://schemas.openxmlformats.org/officeDocument/2006/relationships/image" Target="../media/image192.png"/><Relationship Id="rId10" Type="http://schemas.openxmlformats.org/officeDocument/2006/relationships/image" Target="../media/image180.png"/><Relationship Id="rId19" Type="http://schemas.openxmlformats.org/officeDocument/2006/relationships/image" Target="../media/image189.png"/><Relationship Id="rId4" Type="http://schemas.openxmlformats.org/officeDocument/2006/relationships/image" Target="../media/image178.png"/><Relationship Id="rId9" Type="http://schemas.openxmlformats.org/officeDocument/2006/relationships/image" Target="../media/image179.png"/><Relationship Id="rId14" Type="http://schemas.openxmlformats.org/officeDocument/2006/relationships/image" Target="../media/image184.png"/><Relationship Id="rId22" Type="http://schemas.openxmlformats.org/officeDocument/2006/relationships/image" Target="../media/image19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5.png"/><Relationship Id="rId7" Type="http://schemas.openxmlformats.org/officeDocument/2006/relationships/image" Target="../media/image12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Relationship Id="rId9" Type="http://schemas.openxmlformats.org/officeDocument/2006/relationships/image" Target="../media/image20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5.png"/><Relationship Id="rId11" Type="http://schemas.openxmlformats.org/officeDocument/2006/relationships/image" Target="../media/image210.png"/><Relationship Id="rId5" Type="http://schemas.openxmlformats.org/officeDocument/2006/relationships/image" Target="../media/image204.png"/><Relationship Id="rId10" Type="http://schemas.openxmlformats.org/officeDocument/2006/relationships/image" Target="../media/image209.png"/><Relationship Id="rId4" Type="http://schemas.openxmlformats.org/officeDocument/2006/relationships/image" Target="../media/image203.png"/><Relationship Id="rId9" Type="http://schemas.openxmlformats.org/officeDocument/2006/relationships/image" Target="../media/image20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222.png"/><Relationship Id="rId7" Type="http://schemas.openxmlformats.org/officeDocument/2006/relationships/image" Target="../media/image226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Relationship Id="rId9" Type="http://schemas.openxmlformats.org/officeDocument/2006/relationships/image" Target="../media/image5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31.png"/><Relationship Id="rId7" Type="http://schemas.openxmlformats.org/officeDocument/2006/relationships/image" Target="../media/image23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33.png"/><Relationship Id="rId10" Type="http://schemas.openxmlformats.org/officeDocument/2006/relationships/image" Target="../media/image237.png"/><Relationship Id="rId4" Type="http://schemas.openxmlformats.org/officeDocument/2006/relationships/image" Target="../media/image232.png"/><Relationship Id="rId9" Type="http://schemas.openxmlformats.org/officeDocument/2006/relationships/image" Target="../media/image2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7" Type="http://schemas.openxmlformats.org/officeDocument/2006/relationships/image" Target="../media/image250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26" Type="http://schemas.openxmlformats.org/officeDocument/2006/relationships/image" Target="../media/image54.png"/><Relationship Id="rId39" Type="http://schemas.openxmlformats.org/officeDocument/2006/relationships/image" Target="../media/image19.png"/><Relationship Id="rId21" Type="http://schemas.openxmlformats.org/officeDocument/2006/relationships/image" Target="../media/image49.png"/><Relationship Id="rId34" Type="http://schemas.openxmlformats.org/officeDocument/2006/relationships/image" Target="../media/image62.png"/><Relationship Id="rId42" Type="http://schemas.openxmlformats.org/officeDocument/2006/relationships/image" Target="../media/image69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29" Type="http://schemas.openxmlformats.org/officeDocument/2006/relationships/image" Target="../media/image57.png"/><Relationship Id="rId41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24" Type="http://schemas.openxmlformats.org/officeDocument/2006/relationships/image" Target="../media/image52.png"/><Relationship Id="rId32" Type="http://schemas.openxmlformats.org/officeDocument/2006/relationships/image" Target="../media/image60.png"/><Relationship Id="rId37" Type="http://schemas.openxmlformats.org/officeDocument/2006/relationships/image" Target="../media/image65.png"/><Relationship Id="rId40" Type="http://schemas.openxmlformats.org/officeDocument/2006/relationships/image" Target="../media/image67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28" Type="http://schemas.openxmlformats.org/officeDocument/2006/relationships/image" Target="../media/image56.png"/><Relationship Id="rId36" Type="http://schemas.openxmlformats.org/officeDocument/2006/relationships/image" Target="../media/image64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31" Type="http://schemas.openxmlformats.org/officeDocument/2006/relationships/image" Target="../media/image59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Relationship Id="rId27" Type="http://schemas.openxmlformats.org/officeDocument/2006/relationships/image" Target="../media/image55.png"/><Relationship Id="rId30" Type="http://schemas.openxmlformats.org/officeDocument/2006/relationships/image" Target="../media/image58.png"/><Relationship Id="rId35" Type="http://schemas.openxmlformats.org/officeDocument/2006/relationships/image" Target="../media/image63.png"/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5" Type="http://schemas.openxmlformats.org/officeDocument/2006/relationships/image" Target="../media/image53.png"/><Relationship Id="rId33" Type="http://schemas.openxmlformats.org/officeDocument/2006/relationships/image" Target="../media/image61.png"/><Relationship Id="rId38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86.png"/><Relationship Id="rId26" Type="http://schemas.openxmlformats.org/officeDocument/2006/relationships/image" Target="../media/image93.png"/><Relationship Id="rId3" Type="http://schemas.openxmlformats.org/officeDocument/2006/relationships/image" Target="../media/image72.png"/><Relationship Id="rId21" Type="http://schemas.openxmlformats.org/officeDocument/2006/relationships/image" Target="../media/image89.png"/><Relationship Id="rId34" Type="http://schemas.openxmlformats.org/officeDocument/2006/relationships/image" Target="../media/image100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17" Type="http://schemas.openxmlformats.org/officeDocument/2006/relationships/image" Target="../media/image85.png"/><Relationship Id="rId25" Type="http://schemas.openxmlformats.org/officeDocument/2006/relationships/image" Target="../media/image92.png"/><Relationship Id="rId33" Type="http://schemas.openxmlformats.org/officeDocument/2006/relationships/image" Target="../media/image24.png"/><Relationship Id="rId2" Type="http://schemas.openxmlformats.org/officeDocument/2006/relationships/image" Target="../media/image71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29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24" Type="http://schemas.openxmlformats.org/officeDocument/2006/relationships/image" Target="../media/image91.png"/><Relationship Id="rId32" Type="http://schemas.openxmlformats.org/officeDocument/2006/relationships/image" Target="../media/image99.png"/><Relationship Id="rId5" Type="http://schemas.openxmlformats.org/officeDocument/2006/relationships/image" Target="../media/image74.png"/><Relationship Id="rId15" Type="http://schemas.openxmlformats.org/officeDocument/2006/relationships/image" Target="../media/image83.png"/><Relationship Id="rId23" Type="http://schemas.openxmlformats.org/officeDocument/2006/relationships/image" Target="../media/image23.png"/><Relationship Id="rId28" Type="http://schemas.openxmlformats.org/officeDocument/2006/relationships/image" Target="../media/image95.png"/><Relationship Id="rId36" Type="http://schemas.openxmlformats.org/officeDocument/2006/relationships/image" Target="../media/image102.png"/><Relationship Id="rId10" Type="http://schemas.openxmlformats.org/officeDocument/2006/relationships/image" Target="../media/image79.png"/><Relationship Id="rId19" Type="http://schemas.openxmlformats.org/officeDocument/2006/relationships/image" Target="../media/image87.png"/><Relationship Id="rId31" Type="http://schemas.openxmlformats.org/officeDocument/2006/relationships/image" Target="../media/image98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Relationship Id="rId27" Type="http://schemas.openxmlformats.org/officeDocument/2006/relationships/image" Target="../media/image94.png"/><Relationship Id="rId30" Type="http://schemas.openxmlformats.org/officeDocument/2006/relationships/image" Target="../media/image97.png"/><Relationship Id="rId35" Type="http://schemas.openxmlformats.org/officeDocument/2006/relationships/image" Target="../media/image101.png"/><Relationship Id="rId8" Type="http://schemas.openxmlformats.org/officeDocument/2006/relationships/image" Target="../media/image7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4.png"/><Relationship Id="rId7" Type="http://schemas.openxmlformats.org/officeDocument/2006/relationships/image" Target="../media/image10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5" Type="http://schemas.openxmlformats.org/officeDocument/2006/relationships/image" Target="../media/image13.png"/><Relationship Id="rId4" Type="http://schemas.openxmlformats.org/officeDocument/2006/relationships/image" Target="../media/image105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E33378A-A8DC-E09E-54BC-B34E1D7C9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50" y="1904445"/>
            <a:ext cx="6143625" cy="383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B3CAA3F-AD1C-8274-0318-2E48DD4620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8550351" y="4736151"/>
            <a:ext cx="1041324" cy="207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34CA9A-B1F4-135F-4893-022FD5585B4E}"/>
              </a:ext>
            </a:extLst>
          </p:cNvPr>
          <p:cNvCxnSpPr/>
          <p:nvPr/>
        </p:nvCxnSpPr>
        <p:spPr>
          <a:xfrm flipH="1" flipV="1">
            <a:off x="7636893" y="4788043"/>
            <a:ext cx="914400" cy="8858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>
            <a:extLst>
              <a:ext uri="{FF2B5EF4-FFF2-40B4-BE49-F238E27FC236}">
                <a16:creationId xmlns:a16="http://schemas.microsoft.com/office/drawing/2014/main" id="{8835A511-6832-3B29-E1C0-F06E03241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192" y="0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H="1">
            <a:off x="7324725" y="1487632"/>
            <a:ext cx="1225626" cy="25890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4">
            <a:extLst>
              <a:ext uri="{FF2B5EF4-FFF2-40B4-BE49-F238E27FC236}">
                <a16:creationId xmlns:a16="http://schemas.microsoft.com/office/drawing/2014/main" id="{C9426921-C7AB-67FB-DDBE-61D630826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461" y="1"/>
            <a:ext cx="2657328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H="1">
            <a:off x="6600354" y="1809750"/>
            <a:ext cx="371946" cy="215265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6">
            <a:extLst>
              <a:ext uri="{FF2B5EF4-FFF2-40B4-BE49-F238E27FC236}">
                <a16:creationId xmlns:a16="http://schemas.microsoft.com/office/drawing/2014/main" id="{3F46A66E-1AA4-FD15-7D2A-F1BC5BD1E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650" y="0"/>
            <a:ext cx="2689411" cy="196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>
            <a:off x="4867276" y="1809750"/>
            <a:ext cx="1228724" cy="179070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>
            <a:extLst>
              <a:ext uri="{FF2B5EF4-FFF2-40B4-BE49-F238E27FC236}">
                <a16:creationId xmlns:a16="http://schemas.microsoft.com/office/drawing/2014/main" id="{35D59CDB-6601-2DB8-C985-AF2EC346E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12" y="2138603"/>
            <a:ext cx="2926538" cy="214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D26FDB5B-55AE-01DD-2EDD-316C34AAF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57" y="4450872"/>
            <a:ext cx="2809066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3149077" y="2362972"/>
            <a:ext cx="1384823" cy="723128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/>
          <p:nvPr/>
        </p:nvCxnSpPr>
        <p:spPr>
          <a:xfrm flipV="1">
            <a:off x="3205733" y="2886075"/>
            <a:ext cx="1733078" cy="234488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7592E8CB-FF30-0B0B-F852-63137D776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701" y="568137"/>
            <a:ext cx="2509163" cy="184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655309D0-6C11-720E-C7D1-B8A57EEFA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238" y="2563626"/>
            <a:ext cx="2841626" cy="208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6B113CC-7C42-54EA-93E6-F30414B1ED07}"/>
              </a:ext>
            </a:extLst>
          </p:cNvPr>
          <p:cNvGrpSpPr/>
          <p:nvPr/>
        </p:nvGrpSpPr>
        <p:grpSpPr>
          <a:xfrm>
            <a:off x="9208061" y="343450"/>
            <a:ext cx="2838908" cy="2115938"/>
            <a:chOff x="9208061" y="343450"/>
            <a:chExt cx="2838908" cy="211593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56E3756-5AFB-0D99-D7D3-405068F2FAF5}"/>
                </a:ext>
              </a:extLst>
            </p:cNvPr>
            <p:cNvGrpSpPr/>
            <p:nvPr/>
          </p:nvGrpSpPr>
          <p:grpSpPr>
            <a:xfrm>
              <a:off x="9223066" y="343450"/>
              <a:ext cx="2823903" cy="2115938"/>
              <a:chOff x="9069402" y="2537941"/>
              <a:chExt cx="2823903" cy="211593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60B0D51B-708B-7FD2-510F-875777374B53}"/>
                  </a:ext>
                </a:extLst>
              </p:cNvPr>
              <p:cNvGrpSpPr/>
              <p:nvPr/>
            </p:nvGrpSpPr>
            <p:grpSpPr>
              <a:xfrm>
                <a:off x="9081069" y="2537941"/>
                <a:ext cx="2607471" cy="1944521"/>
                <a:chOff x="9081069" y="2537941"/>
                <a:chExt cx="2607471" cy="1944521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BB40EF99-04ED-2462-FA45-A9AA311EC233}"/>
                    </a:ext>
                  </a:extLst>
                </p:cNvPr>
                <p:cNvGrpSpPr/>
                <p:nvPr/>
              </p:nvGrpSpPr>
              <p:grpSpPr>
                <a:xfrm>
                  <a:off x="9081069" y="2537941"/>
                  <a:ext cx="2567011" cy="1840294"/>
                  <a:chOff x="9081069" y="2537941"/>
                  <a:chExt cx="2567011" cy="1840294"/>
                </a:xfrm>
              </p:grpSpPr>
              <p:pic>
                <p:nvPicPr>
                  <p:cNvPr id="45" name="Picture 10">
                    <a:extLst>
                      <a:ext uri="{FF2B5EF4-FFF2-40B4-BE49-F238E27FC236}">
                        <a16:creationId xmlns:a16="http://schemas.microsoft.com/office/drawing/2014/main" id="{25AC5C92-E69D-2B79-3ED3-A4494BF26C8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1069" y="2537941"/>
                    <a:ext cx="2567011" cy="18402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2" name="Picture 10">
                    <a:extLst>
                      <a:ext uri="{FF2B5EF4-FFF2-40B4-BE49-F238E27FC236}">
                        <a16:creationId xmlns:a16="http://schemas.microsoft.com/office/drawing/2014/main" id="{33563448-1174-EA12-5C98-C9422D9AE05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32367" y="2613234"/>
                    <a:ext cx="2457447" cy="176174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088" name="Picture 16">
                  <a:extLst>
                    <a:ext uri="{FF2B5EF4-FFF2-40B4-BE49-F238E27FC236}">
                      <a16:creationId xmlns:a16="http://schemas.microsoft.com/office/drawing/2014/main" id="{A796E622-AA63-B5E9-0C17-255D8031E22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21529" y="2642168"/>
                  <a:ext cx="2567011" cy="18402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B07DCEC9-0DB7-5EE1-C415-A8330CDE2D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9402" y="2629419"/>
                <a:ext cx="2823903" cy="20244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A1997448-B8EB-35BE-79D1-33351DCAC0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8061" y="434928"/>
              <a:ext cx="2823903" cy="2024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4" name="Picture 10">
            <a:extLst>
              <a:ext uri="{FF2B5EF4-FFF2-40B4-BE49-F238E27FC236}">
                <a16:creationId xmlns:a16="http://schemas.microsoft.com/office/drawing/2014/main" id="{FCBAA019-5D93-263E-DA77-DC2ADB116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956" y="4770013"/>
            <a:ext cx="2764243" cy="202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B028A4E-B1F0-A8F1-F29E-B0249D3D4AEA}"/>
              </a:ext>
            </a:extLst>
          </p:cNvPr>
          <p:cNvSpPr/>
          <p:nvPr/>
        </p:nvSpPr>
        <p:spPr>
          <a:xfrm>
            <a:off x="6879726" y="1027616"/>
            <a:ext cx="1337094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after fixing in = -1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19268" y="3080366"/>
            <a:ext cx="1337094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after fixing in = -1</a:t>
            </a:r>
          </a:p>
        </p:txBody>
      </p:sp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1F5F036-E442-41D9-56DC-1CE6C8A61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64" y="2132277"/>
            <a:ext cx="3541147" cy="259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A7AAD85-4200-FB5A-ECD5-5938E376D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864" y="2252133"/>
            <a:ext cx="3541148" cy="259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E3F9CAA6-8983-E0AC-0B06-17F5157FE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996" y="2252133"/>
            <a:ext cx="3541147" cy="259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80EA2CB-313C-EB8D-5B90-E6A46F382D96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D99CB3F-542E-E7CE-3325-2C76EE8268C7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B17CCFA7-7707-463F-CA06-80E4209F710F}"/>
                  </a:ext>
                </a:extLst>
              </p:cNvPr>
              <p:cNvGrpSpPr/>
              <p:nvPr/>
            </p:nvGrpSpPr>
            <p:grpSpPr>
              <a:xfrm>
                <a:off x="7616428" y="221825"/>
                <a:ext cx="3094302" cy="2405419"/>
                <a:chOff x="7616428" y="221825"/>
                <a:chExt cx="3094302" cy="2405419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07E3031A-5E1A-DC4B-37C0-4D2F6B0FE899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67844" cy="2319154"/>
                  <a:chOff x="7616428" y="221825"/>
                  <a:chExt cx="3067844" cy="2319154"/>
                </a:xfrm>
              </p:grpSpPr>
              <p:grpSp>
                <p:nvGrpSpPr>
                  <p:cNvPr id="2" name="Group 1">
                    <a:extLst>
                      <a:ext uri="{FF2B5EF4-FFF2-40B4-BE49-F238E27FC236}">
                        <a16:creationId xmlns:a16="http://schemas.microsoft.com/office/drawing/2014/main" id="{4B4EF33F-FCCB-B337-2893-59E02C0E8375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6" name="Group 5">
                      <a:extLst>
                        <a:ext uri="{FF2B5EF4-FFF2-40B4-BE49-F238E27FC236}">
                          <a16:creationId xmlns:a16="http://schemas.microsoft.com/office/drawing/2014/main" id="{CDEF3CF2-3178-0AE7-5AE2-9C550F32FE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146793"/>
                      <a:chOff x="7616428" y="662781"/>
                      <a:chExt cx="3067844" cy="2146793"/>
                    </a:xfrm>
                  </p:grpSpPr>
                  <p:pic>
                    <p:nvPicPr>
                      <p:cNvPr id="5122" name="Picture 2">
                        <a:extLst>
                          <a:ext uri="{FF2B5EF4-FFF2-40B4-BE49-F238E27FC236}">
                            <a16:creationId xmlns:a16="http://schemas.microsoft.com/office/drawing/2014/main" id="{28DFD7BF-C884-4A00-770F-8C3DEF6C07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8060" y="662781"/>
                        <a:ext cx="3024580" cy="19737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60" name="Picture 12">
                        <a:extLst>
                          <a:ext uri="{FF2B5EF4-FFF2-40B4-BE49-F238E27FC236}">
                            <a16:creationId xmlns:a16="http://schemas.microsoft.com/office/drawing/2014/main" id="{ABA95F49-4035-C78A-F90F-2C174306096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807609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050" name="Picture 2">
                      <a:extLst>
                        <a:ext uri="{FF2B5EF4-FFF2-40B4-BE49-F238E27FC236}">
                          <a16:creationId xmlns:a16="http://schemas.microsoft.com/office/drawing/2014/main" id="{5922D19C-8AED-C576-5EE0-6E0959708E5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16428" y="539014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7" name="Picture 8">
                    <a:extLst>
                      <a:ext uri="{FF2B5EF4-FFF2-40B4-BE49-F238E27FC236}">
                        <a16:creationId xmlns:a16="http://schemas.microsoft.com/office/drawing/2014/main" id="{B64671A1-D5F8-ED58-D0A6-14626A281E6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78640" y="294418"/>
                    <a:ext cx="2730596" cy="199981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62" name="Picture 14">
                  <a:extLst>
                    <a:ext uri="{FF2B5EF4-FFF2-40B4-BE49-F238E27FC236}">
                      <a16:creationId xmlns:a16="http://schemas.microsoft.com/office/drawing/2014/main" id="{C12738BF-74CA-0C7E-4BD0-B1CFDEBB3C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38060" y="3769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3" name="Picture 2">
                <a:extLst>
                  <a:ext uri="{FF2B5EF4-FFF2-40B4-BE49-F238E27FC236}">
                    <a16:creationId xmlns:a16="http://schemas.microsoft.com/office/drawing/2014/main" id="{88408267-E630-1E70-489D-C5C1D3F2E6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31315" y="328600"/>
                <a:ext cx="3072670" cy="2250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5C3EB7EA-9DBC-BCA0-BD0D-6E12E1CFE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34780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8329B15-C663-E90A-0C9D-3BCE7684DC4C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6B4DA3F-9C69-0DEC-D71C-D1046B33F3F2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08833" y="4530887"/>
              <a:chExt cx="3142494" cy="223239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E145CDB1-6C6A-65E5-600B-F6EF198C07F8}"/>
                  </a:ext>
                </a:extLst>
              </p:cNvPr>
              <p:cNvGrpSpPr/>
              <p:nvPr/>
            </p:nvGrpSpPr>
            <p:grpSpPr>
              <a:xfrm>
                <a:off x="6108833" y="4530887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C976737F-9714-CAB0-65D9-B29985187893}"/>
                    </a:ext>
                  </a:extLst>
                </p:cNvPr>
                <p:cNvGrpSpPr/>
                <p:nvPr/>
              </p:nvGrpSpPr>
              <p:grpSpPr>
                <a:xfrm>
                  <a:off x="6152998" y="4530887"/>
                  <a:ext cx="3098329" cy="2232390"/>
                  <a:chOff x="6152998" y="4530887"/>
                  <a:chExt cx="3098329" cy="2232390"/>
                </a:xfrm>
              </p:grpSpPr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A34FF0F7-F618-2E84-32B3-443905FCFC24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0" name="Group 19">
                      <a:extLst>
                        <a:ext uri="{FF2B5EF4-FFF2-40B4-BE49-F238E27FC236}">
                          <a16:creationId xmlns:a16="http://schemas.microsoft.com/office/drawing/2014/main" id="{9AF2531E-F665-9221-7AC4-5595A50818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86803" cy="2232390"/>
                      <a:chOff x="6181413" y="4522289"/>
                      <a:chExt cx="3086803" cy="2232390"/>
                    </a:xfrm>
                  </p:grpSpPr>
                  <p:grpSp>
                    <p:nvGrpSpPr>
                      <p:cNvPr id="18" name="Group 17">
                        <a:extLst>
                          <a:ext uri="{FF2B5EF4-FFF2-40B4-BE49-F238E27FC236}">
                            <a16:creationId xmlns:a16="http://schemas.microsoft.com/office/drawing/2014/main" id="{4FFB29FD-1910-F15D-993C-6AB4DD25458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81413" y="4522289"/>
                        <a:ext cx="3078500" cy="2232390"/>
                        <a:chOff x="6210093" y="4509901"/>
                        <a:chExt cx="3078500" cy="2232390"/>
                      </a:xfrm>
                    </p:grpSpPr>
                    <p:grpSp>
                      <p:nvGrpSpPr>
                        <p:cNvPr id="12" name="Group 11">
                          <a:extLst>
                            <a:ext uri="{FF2B5EF4-FFF2-40B4-BE49-F238E27FC236}">
                              <a16:creationId xmlns:a16="http://schemas.microsoft.com/office/drawing/2014/main" id="{3E59DEF5-80EF-11B3-FAC4-E9E9A7CFADF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18630" y="4509901"/>
                          <a:ext cx="3069963" cy="2147411"/>
                          <a:chOff x="6254611" y="4623948"/>
                          <a:chExt cx="3069963" cy="2147411"/>
                        </a:xfrm>
                      </p:grpSpPr>
                      <p:grpSp>
                        <p:nvGrpSpPr>
                          <p:cNvPr id="10" name="Group 9">
                            <a:extLst>
                              <a:ext uri="{FF2B5EF4-FFF2-40B4-BE49-F238E27FC236}">
                                <a16:creationId xmlns:a16="http://schemas.microsoft.com/office/drawing/2014/main" id="{3059A2BE-AC11-88B2-B147-781A61788DC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56730" y="4623948"/>
                            <a:ext cx="3067844" cy="2056550"/>
                            <a:chOff x="6253820" y="4527961"/>
                            <a:chExt cx="3067844" cy="2056550"/>
                          </a:xfrm>
                        </p:grpSpPr>
                        <p:pic>
                          <p:nvPicPr>
                            <p:cNvPr id="5126" name="Picture 6">
                              <a:extLst>
                                <a:ext uri="{FF2B5EF4-FFF2-40B4-BE49-F238E27FC236}">
                                  <a16:creationId xmlns:a16="http://schemas.microsoft.com/office/drawing/2014/main" id="{04E11AFC-D5EB-7251-3AB7-823CE54555E4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3820" y="4527961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68" name="Picture 20">
                              <a:extLst>
                                <a:ext uri="{FF2B5EF4-FFF2-40B4-BE49-F238E27FC236}">
                                  <a16:creationId xmlns:a16="http://schemas.microsoft.com/office/drawing/2014/main" id="{D7E2E2A9-F88D-E6E4-84D9-DDA6686A296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64796" y="4610779"/>
                              <a:ext cx="3024580" cy="1973732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2054" name="Picture 6">
                            <a:extLst>
                              <a:ext uri="{FF2B5EF4-FFF2-40B4-BE49-F238E27FC236}">
                                <a16:creationId xmlns:a16="http://schemas.microsoft.com/office/drawing/2014/main" id="{222C8FE5-88F6-C73C-224F-1C91FDC0479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4611" y="4769394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2" name="Picture 6">
                          <a:extLst>
                            <a:ext uri="{FF2B5EF4-FFF2-40B4-BE49-F238E27FC236}">
                              <a16:creationId xmlns:a16="http://schemas.microsoft.com/office/drawing/2014/main" id="{9B179D14-B6DF-82E0-867D-A0B4F1332A2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10093" y="4740326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7604B1C3-C771-C2AD-4964-E1D77ED1E7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0372" y="473139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6" name="Picture 4">
                      <a:extLst>
                        <a:ext uri="{FF2B5EF4-FFF2-40B4-BE49-F238E27FC236}">
                          <a16:creationId xmlns:a16="http://schemas.microsoft.com/office/drawing/2014/main" id="{034C4D2D-5204-88EF-FE49-365CC769E19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83483" y="4687222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5" name="Picture 6">
                    <a:extLst>
                      <a:ext uri="{FF2B5EF4-FFF2-40B4-BE49-F238E27FC236}">
                        <a16:creationId xmlns:a16="http://schemas.microsoft.com/office/drawing/2014/main" id="{66094B96-A0E5-A25F-B020-9557B6B5C6C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5081" y="4651822"/>
                    <a:ext cx="2837198" cy="20778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2" name="Picture 18">
                  <a:extLst>
                    <a:ext uri="{FF2B5EF4-FFF2-40B4-BE49-F238E27FC236}">
                      <a16:creationId xmlns:a16="http://schemas.microsoft.com/office/drawing/2014/main" id="{E3A9E677-F588-059D-B022-4B63F40435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08833" y="4611340"/>
                  <a:ext cx="2884305" cy="21123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0" name="Picture 6">
                <a:extLst>
                  <a:ext uri="{FF2B5EF4-FFF2-40B4-BE49-F238E27FC236}">
                    <a16:creationId xmlns:a16="http://schemas.microsoft.com/office/drawing/2014/main" id="{0F5A8A5D-54EE-4BF7-6F2E-5BAC3E66FB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4126" y="4699467"/>
                <a:ext cx="2694978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4FAFB41D-BC36-4E2B-3147-B0F0E6F5D7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5125" y="4760364"/>
              <a:ext cx="2689411" cy="1969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4936BB4-F450-DEF6-1373-310BE024DF4B}"/>
              </a:ext>
            </a:extLst>
          </p:cNvPr>
          <p:cNvGrpSpPr/>
          <p:nvPr/>
        </p:nvGrpSpPr>
        <p:grpSpPr>
          <a:xfrm>
            <a:off x="6148227" y="2460034"/>
            <a:ext cx="3150092" cy="2272123"/>
            <a:chOff x="6115702" y="2476266"/>
            <a:chExt cx="3150092" cy="2272123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41C3866-489F-BDE7-081C-AB6CACC69C01}"/>
                </a:ext>
              </a:extLst>
            </p:cNvPr>
            <p:cNvGrpSpPr/>
            <p:nvPr/>
          </p:nvGrpSpPr>
          <p:grpSpPr>
            <a:xfrm>
              <a:off x="6122838" y="2476266"/>
              <a:ext cx="3142956" cy="2272123"/>
              <a:chOff x="6048646" y="2369867"/>
              <a:chExt cx="3142956" cy="2272123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0581642-2E33-8BB9-8644-2F05118BD19E}"/>
                  </a:ext>
                </a:extLst>
              </p:cNvPr>
              <p:cNvGrpSpPr/>
              <p:nvPr/>
            </p:nvGrpSpPr>
            <p:grpSpPr>
              <a:xfrm>
                <a:off x="6052754" y="2369867"/>
                <a:ext cx="3138848" cy="2272123"/>
                <a:chOff x="6164029" y="2476225"/>
                <a:chExt cx="3138848" cy="2272123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C71E121A-7564-163D-E1D6-CD128EDE036B}"/>
                    </a:ext>
                  </a:extLst>
                </p:cNvPr>
                <p:cNvGrpSpPr/>
                <p:nvPr/>
              </p:nvGrpSpPr>
              <p:grpSpPr>
                <a:xfrm>
                  <a:off x="6164029" y="2476225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584D7546-F7C2-CCC8-541B-75285D0C5029}"/>
                      </a:ext>
                    </a:extLst>
                  </p:cNvPr>
                  <p:cNvGrpSpPr/>
                  <p:nvPr/>
                </p:nvGrpSpPr>
                <p:grpSpPr>
                  <a:xfrm>
                    <a:off x="6176964" y="2476225"/>
                    <a:ext cx="3125913" cy="2272123"/>
                    <a:chOff x="6176964" y="2476225"/>
                    <a:chExt cx="3125913" cy="2272123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70F7EFC1-1E95-1A02-48EB-627E9A4937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081545" cy="2272123"/>
                      <a:chOff x="6253807" y="2463260"/>
                      <a:chExt cx="3081545" cy="2272123"/>
                    </a:xfrm>
                  </p:grpSpPr>
                  <p:grpSp>
                    <p:nvGrpSpPr>
                      <p:cNvPr id="11" name="Group 10">
                        <a:extLst>
                          <a:ext uri="{FF2B5EF4-FFF2-40B4-BE49-F238E27FC236}">
                            <a16:creationId xmlns:a16="http://schemas.microsoft.com/office/drawing/2014/main" id="{F9A6369D-0285-7D9B-7985-73258375DC9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53807" y="2463260"/>
                        <a:ext cx="3081545" cy="2224374"/>
                        <a:chOff x="6247760" y="2367918"/>
                        <a:chExt cx="3081545" cy="2224374"/>
                      </a:xfrm>
                    </p:grpSpPr>
                    <p:grpSp>
                      <p:nvGrpSpPr>
                        <p:cNvPr id="4" name="Group 3">
                          <a:extLst>
                            <a:ext uri="{FF2B5EF4-FFF2-40B4-BE49-F238E27FC236}">
                              <a16:creationId xmlns:a16="http://schemas.microsoft.com/office/drawing/2014/main" id="{1489424D-986F-4F07-B3A2-A625A9B34FD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47760" y="2367918"/>
                          <a:ext cx="3081545" cy="2153995"/>
                          <a:chOff x="6246074" y="2436594"/>
                          <a:chExt cx="3081545" cy="2153995"/>
                        </a:xfrm>
                      </p:grpSpPr>
                      <p:grpSp>
                        <p:nvGrpSpPr>
                          <p:cNvPr id="9" name="Group 8">
                            <a:extLst>
                              <a:ext uri="{FF2B5EF4-FFF2-40B4-BE49-F238E27FC236}">
                                <a16:creationId xmlns:a16="http://schemas.microsoft.com/office/drawing/2014/main" id="{AFD0057F-62D6-E629-99A0-233486F50D7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54611" y="2436594"/>
                            <a:ext cx="3073008" cy="2074117"/>
                            <a:chOff x="6254611" y="2436594"/>
                            <a:chExt cx="3073008" cy="2074117"/>
                          </a:xfrm>
                        </p:grpSpPr>
                        <p:pic>
                          <p:nvPicPr>
                            <p:cNvPr id="5124" name="Picture 4">
                              <a:extLst>
                                <a:ext uri="{FF2B5EF4-FFF2-40B4-BE49-F238E27FC236}">
                                  <a16:creationId xmlns:a16="http://schemas.microsoft.com/office/drawing/2014/main" id="{4A2C2869-0B91-7845-29BB-C41ECE211A88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9775" y="24365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66" name="Picture 18">
                              <a:extLst>
                                <a:ext uri="{FF2B5EF4-FFF2-40B4-BE49-F238E27FC236}">
                                  <a16:creationId xmlns:a16="http://schemas.microsoft.com/office/drawing/2014/main" id="{5BEAB325-3D0D-4902-4B4C-BC407A798C70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2508746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2052" name="Picture 4">
                            <a:extLst>
                              <a:ext uri="{FF2B5EF4-FFF2-40B4-BE49-F238E27FC236}">
                                <a16:creationId xmlns:a16="http://schemas.microsoft.com/office/drawing/2014/main" id="{3BB96C7A-F1EF-3088-2054-B1F7A479908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46074" y="2588624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BFF32F7D-C7CD-7326-4281-C5B06D12F76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55015" y="2590327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3074" name="Picture 2">
                        <a:extLst>
                          <a:ext uri="{FF2B5EF4-FFF2-40B4-BE49-F238E27FC236}">
                            <a16:creationId xmlns:a16="http://schemas.microsoft.com/office/drawing/2014/main" id="{73573A7C-FBFF-49DB-C3B9-769ECEB5B5B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2000" y="2761651"/>
                        <a:ext cx="3024580" cy="19737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4" name="Picture 2">
                      <a:extLst>
                        <a:ext uri="{FF2B5EF4-FFF2-40B4-BE49-F238E27FC236}">
                          <a16:creationId xmlns:a16="http://schemas.microsoft.com/office/drawing/2014/main" id="{64BF1235-3DA5-6676-0973-82B37B6DECF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35033" y="2737125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4">
                    <a:extLst>
                      <a:ext uri="{FF2B5EF4-FFF2-40B4-BE49-F238E27FC236}">
                        <a16:creationId xmlns:a16="http://schemas.microsoft.com/office/drawing/2014/main" id="{913552AB-2EDB-42FB-689D-9BD11AD9403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4029" y="2522851"/>
                    <a:ext cx="2729226" cy="199881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64" name="Picture 16">
                  <a:extLst>
                    <a:ext uri="{FF2B5EF4-FFF2-40B4-BE49-F238E27FC236}">
                      <a16:creationId xmlns:a16="http://schemas.microsoft.com/office/drawing/2014/main" id="{24FDB256-9375-5C00-6CDC-8BC454F8628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9781" y="2733288"/>
                  <a:ext cx="2703298" cy="19798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1199F636-24C3-2A92-261E-D83812D718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8646" y="2502916"/>
                <a:ext cx="2817071" cy="20631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6" name="Picture 4">
              <a:extLst>
                <a:ext uri="{FF2B5EF4-FFF2-40B4-BE49-F238E27FC236}">
                  <a16:creationId xmlns:a16="http://schemas.microsoft.com/office/drawing/2014/main" id="{0670CEC0-23A9-3912-2130-A90A632D7D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702" y="2591514"/>
              <a:ext cx="2846344" cy="2084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1D79B5E-4438-05F1-5D05-C9D531140185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F2858FB-25EA-6693-76CC-965C51FE9C0C}"/>
                </a:ext>
              </a:extLst>
            </p:cNvPr>
            <p:cNvGrpSpPr/>
            <p:nvPr/>
          </p:nvGrpSpPr>
          <p:grpSpPr>
            <a:xfrm>
              <a:off x="9150571" y="2549533"/>
              <a:ext cx="2760879" cy="2107515"/>
              <a:chOff x="9051656" y="2479192"/>
              <a:chExt cx="2951322" cy="2252889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ABF9BED-92F8-7B54-88DE-C4282D263D1E}"/>
                  </a:ext>
                </a:extLst>
              </p:cNvPr>
              <p:cNvGrpSpPr/>
              <p:nvPr/>
            </p:nvGrpSpPr>
            <p:grpSpPr>
              <a:xfrm>
                <a:off x="9051656" y="2479192"/>
                <a:ext cx="2951322" cy="2252889"/>
                <a:chOff x="8968064" y="2468683"/>
                <a:chExt cx="2951322" cy="2252889"/>
              </a:xfrm>
            </p:grpSpPr>
            <p:pic>
              <p:nvPicPr>
                <p:cNvPr id="7" name="Picture 2">
                  <a:extLst>
                    <a:ext uri="{FF2B5EF4-FFF2-40B4-BE49-F238E27FC236}">
                      <a16:creationId xmlns:a16="http://schemas.microsoft.com/office/drawing/2014/main" id="{5E619938-65BE-E079-D95C-9A044F87AA0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04815" y="2468683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" name="Picture 12">
                  <a:extLst>
                    <a:ext uri="{FF2B5EF4-FFF2-40B4-BE49-F238E27FC236}">
                      <a16:creationId xmlns:a16="http://schemas.microsoft.com/office/drawing/2014/main" id="{AC55437B-9742-8823-7042-7DE8C4595D2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68064" y="2560100"/>
                  <a:ext cx="2951322" cy="21614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6" name="Picture 8">
                <a:extLst>
                  <a:ext uri="{FF2B5EF4-FFF2-40B4-BE49-F238E27FC236}">
                    <a16:creationId xmlns:a16="http://schemas.microsoft.com/office/drawing/2014/main" id="{5FE4BFE3-31E0-9625-90A8-68F5B9292F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88407" y="2551438"/>
                <a:ext cx="2844349" cy="2083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3911322F-1D13-349C-A062-8523CEF08B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8042" y="2639411"/>
              <a:ext cx="2737788" cy="2076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2689550-64F6-859A-6068-ACC973ED2295}"/>
              </a:ext>
            </a:extLst>
          </p:cNvPr>
          <p:cNvGrpSpPr/>
          <p:nvPr/>
        </p:nvGrpSpPr>
        <p:grpSpPr>
          <a:xfrm>
            <a:off x="9108836" y="4724082"/>
            <a:ext cx="2844350" cy="2155280"/>
            <a:chOff x="9108836" y="4724082"/>
            <a:chExt cx="2844350" cy="215528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51116BE-8973-E534-11F5-07C6DB1C5987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066429" y="4547957"/>
              <a:chExt cx="2844350" cy="2155280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1D8554F-7B55-37FA-D225-709912E224B4}"/>
                  </a:ext>
                </a:extLst>
              </p:cNvPr>
              <p:cNvGrpSpPr/>
              <p:nvPr/>
            </p:nvGrpSpPr>
            <p:grpSpPr>
              <a:xfrm>
                <a:off x="9066429" y="4547957"/>
                <a:ext cx="2844350" cy="2155280"/>
                <a:chOff x="9000833" y="4631645"/>
                <a:chExt cx="2844350" cy="2155280"/>
              </a:xfrm>
            </p:grpSpPr>
            <p:pic>
              <p:nvPicPr>
                <p:cNvPr id="8" name="Picture 4">
                  <a:extLst>
                    <a:ext uri="{FF2B5EF4-FFF2-40B4-BE49-F238E27FC236}">
                      <a16:creationId xmlns:a16="http://schemas.microsoft.com/office/drawing/2014/main" id="{9144D636-CC13-6867-0670-B1D2FAC42C2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43938" y="4631645"/>
                  <a:ext cx="2689411" cy="19696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" name="Picture 6">
                  <a:extLst>
                    <a:ext uri="{FF2B5EF4-FFF2-40B4-BE49-F238E27FC236}">
                      <a16:creationId xmlns:a16="http://schemas.microsoft.com/office/drawing/2014/main" id="{8F20C485-7B99-9E15-97EC-44B93528D44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00833" y="4703797"/>
                  <a:ext cx="2844350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442BF470-D7BD-019B-4D05-BD0A35BF30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3967" y="4632913"/>
                <a:ext cx="2694978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9F6C32E1-E6B4-BF34-B98B-4929ED0E5B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6027" y="4752278"/>
              <a:ext cx="2705423" cy="2052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27042" y="4060935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CC22D27-0849-2497-ACCC-FAD91FBAE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513" y="2326323"/>
            <a:ext cx="2983569" cy="226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2C9B3E2-2052-8FD8-8993-07F97223B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402" y="4593958"/>
            <a:ext cx="2983570" cy="226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C33A9A78-9DBE-BBD2-6EA0-AC77D3F0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615" y="105027"/>
            <a:ext cx="2983569" cy="218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6C4FBD34-F8AD-CABD-97EB-2D19AB950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769" y="2336455"/>
            <a:ext cx="2983570" cy="218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F39A4117-02E0-4EC8-332A-4850F7787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58" y="4593958"/>
            <a:ext cx="2986681" cy="218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517C24B-1B7E-1C9F-75C3-0AFD1D2A5DE9}"/>
              </a:ext>
            </a:extLst>
          </p:cNvPr>
          <p:cNvGrpSpPr/>
          <p:nvPr/>
        </p:nvGrpSpPr>
        <p:grpSpPr>
          <a:xfrm>
            <a:off x="7606151" y="512916"/>
            <a:ext cx="3076470" cy="2145724"/>
            <a:chOff x="7606151" y="512916"/>
            <a:chExt cx="3076470" cy="214572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F7AF782-58BB-FA0A-B213-A247B826F9A8}"/>
                </a:ext>
              </a:extLst>
            </p:cNvPr>
            <p:cNvGrpSpPr/>
            <p:nvPr/>
          </p:nvGrpSpPr>
          <p:grpSpPr>
            <a:xfrm>
              <a:off x="7606151" y="512916"/>
              <a:ext cx="3076470" cy="2145724"/>
              <a:chOff x="7606151" y="512916"/>
              <a:chExt cx="3076470" cy="214572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AA8224D-00DB-2124-F1C0-4BF014B241D9}"/>
                  </a:ext>
                </a:extLst>
              </p:cNvPr>
              <p:cNvGrpSpPr/>
              <p:nvPr/>
            </p:nvGrpSpPr>
            <p:grpSpPr>
              <a:xfrm>
                <a:off x="7614777" y="512916"/>
                <a:ext cx="3067844" cy="2069218"/>
                <a:chOff x="7614777" y="512916"/>
                <a:chExt cx="3067844" cy="2069218"/>
              </a:xfrm>
            </p:grpSpPr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CF039BDE-0C3E-E30D-86E6-F529A5F985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4777" y="512916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" name="Picture 2">
                  <a:extLst>
                    <a:ext uri="{FF2B5EF4-FFF2-40B4-BE49-F238E27FC236}">
                      <a16:creationId xmlns:a16="http://schemas.microsoft.com/office/drawing/2014/main" id="{B697845A-5A09-1750-FD06-D108DE62F8F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4777" y="580169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2" name="Picture 2">
                <a:extLst>
                  <a:ext uri="{FF2B5EF4-FFF2-40B4-BE49-F238E27FC236}">
                    <a16:creationId xmlns:a16="http://schemas.microsoft.com/office/drawing/2014/main" id="{7AF68875-0AEA-6091-AACE-B48D7768BA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06151" y="656675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BBCB67-BF05-CE8A-F150-BDC7A4FF67B5}"/>
                </a:ext>
              </a:extLst>
            </p:cNvPr>
            <p:cNvSpPr/>
            <p:nvPr/>
          </p:nvSpPr>
          <p:spPr>
            <a:xfrm>
              <a:off x="8585931" y="1451233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unstable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97BB32-E0B8-2397-10D2-D2C1F40B909F}"/>
              </a:ext>
            </a:extLst>
          </p:cNvPr>
          <p:cNvGrpSpPr/>
          <p:nvPr/>
        </p:nvGrpSpPr>
        <p:grpSpPr>
          <a:xfrm>
            <a:off x="9027689" y="2647178"/>
            <a:ext cx="3084140" cy="2193688"/>
            <a:chOff x="9027689" y="2647178"/>
            <a:chExt cx="3084140" cy="219368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2F74857-B5D0-808F-315C-035353A19F87}"/>
                </a:ext>
              </a:extLst>
            </p:cNvPr>
            <p:cNvGrpSpPr/>
            <p:nvPr/>
          </p:nvGrpSpPr>
          <p:grpSpPr>
            <a:xfrm>
              <a:off x="9027689" y="2647178"/>
              <a:ext cx="3084140" cy="2193688"/>
              <a:chOff x="9026321" y="2519128"/>
              <a:chExt cx="3084140" cy="2193688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D6EA1AA-2764-623A-9794-9FF6772C0888}"/>
                  </a:ext>
                </a:extLst>
              </p:cNvPr>
              <p:cNvGrpSpPr/>
              <p:nvPr/>
            </p:nvGrpSpPr>
            <p:grpSpPr>
              <a:xfrm>
                <a:off x="9026321" y="2519128"/>
                <a:ext cx="3067844" cy="2081923"/>
                <a:chOff x="9026321" y="2519128"/>
                <a:chExt cx="3067844" cy="2081923"/>
              </a:xfrm>
            </p:grpSpPr>
            <p:pic>
              <p:nvPicPr>
                <p:cNvPr id="3076" name="Picture 4">
                  <a:extLst>
                    <a:ext uri="{FF2B5EF4-FFF2-40B4-BE49-F238E27FC236}">
                      <a16:creationId xmlns:a16="http://schemas.microsoft.com/office/drawing/2014/main" id="{A48885E6-E646-2902-E66F-CF89FFA067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47953" y="2519128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84" name="Picture 12">
                  <a:extLst>
                    <a:ext uri="{FF2B5EF4-FFF2-40B4-BE49-F238E27FC236}">
                      <a16:creationId xmlns:a16="http://schemas.microsoft.com/office/drawing/2014/main" id="{02ADE0E6-85DF-9591-1C8E-BCB77ACB98F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26321" y="2599086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002257D1-69BC-32F5-1027-DD52D713F3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2617" y="2710851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403ACB-3538-E0DC-4719-591CA825E32B}"/>
                </a:ext>
              </a:extLst>
            </p:cNvPr>
            <p:cNvSpPr/>
            <p:nvPr/>
          </p:nvSpPr>
          <p:spPr>
            <a:xfrm>
              <a:off x="10057546" y="3675650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unstable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B83E126-AC9C-8967-AA32-6A3A3942B665}"/>
              </a:ext>
            </a:extLst>
          </p:cNvPr>
          <p:cNvGrpSpPr/>
          <p:nvPr/>
        </p:nvGrpSpPr>
        <p:grpSpPr>
          <a:xfrm>
            <a:off x="9105435" y="4685888"/>
            <a:ext cx="3067844" cy="2170163"/>
            <a:chOff x="9105435" y="4685888"/>
            <a:chExt cx="3067844" cy="217016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54C7B72-BADF-952D-9E51-62BBE0FEE38D}"/>
                </a:ext>
              </a:extLst>
            </p:cNvPr>
            <p:cNvGrpSpPr/>
            <p:nvPr/>
          </p:nvGrpSpPr>
          <p:grpSpPr>
            <a:xfrm>
              <a:off x="9105435" y="4685888"/>
              <a:ext cx="3067844" cy="2170163"/>
              <a:chOff x="9105435" y="4685888"/>
              <a:chExt cx="3067844" cy="217016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4C81777-278C-EE76-A40E-3047BC76BA98}"/>
                  </a:ext>
                </a:extLst>
              </p:cNvPr>
              <p:cNvGrpSpPr/>
              <p:nvPr/>
            </p:nvGrpSpPr>
            <p:grpSpPr>
              <a:xfrm>
                <a:off x="9105435" y="4685888"/>
                <a:ext cx="3067844" cy="2090702"/>
                <a:chOff x="9105435" y="4685888"/>
                <a:chExt cx="3067844" cy="2090702"/>
              </a:xfrm>
            </p:grpSpPr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1B6B3238-1843-4A24-42D5-1E4490F49C2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5435" y="4685888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86" name="Picture 14">
                  <a:extLst>
                    <a:ext uri="{FF2B5EF4-FFF2-40B4-BE49-F238E27FC236}">
                      <a16:creationId xmlns:a16="http://schemas.microsoft.com/office/drawing/2014/main" id="{031207E8-9DAF-CDCB-2E0A-ED8010307C4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5435" y="4774625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84FB65F2-92B0-57FB-5B28-31472ECD78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854086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8E8A3EB-AC22-4707-6155-97A1F0BDFB7D}"/>
                </a:ext>
              </a:extLst>
            </p:cNvPr>
            <p:cNvSpPr/>
            <p:nvPr/>
          </p:nvSpPr>
          <p:spPr>
            <a:xfrm>
              <a:off x="10103557" y="5688082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unstable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895A25C-73F4-C0A8-C43A-797516814D57}"/>
              </a:ext>
            </a:extLst>
          </p:cNvPr>
          <p:cNvGrpSpPr/>
          <p:nvPr/>
        </p:nvGrpSpPr>
        <p:grpSpPr>
          <a:xfrm>
            <a:off x="6148844" y="2491582"/>
            <a:ext cx="3039469" cy="2291631"/>
            <a:chOff x="6148844" y="2491582"/>
            <a:chExt cx="3039469" cy="229163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6DED011-6363-6CD7-B626-B5BE8B2C326D}"/>
                </a:ext>
              </a:extLst>
            </p:cNvPr>
            <p:cNvGrpSpPr/>
            <p:nvPr/>
          </p:nvGrpSpPr>
          <p:grpSpPr>
            <a:xfrm>
              <a:off x="6148844" y="2491582"/>
              <a:ext cx="3039469" cy="2291631"/>
              <a:chOff x="6148844" y="2491582"/>
              <a:chExt cx="3039469" cy="2291631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7730D4BF-4763-BFF9-2C2E-018AE1C2CB42}"/>
                  </a:ext>
                </a:extLst>
              </p:cNvPr>
              <p:cNvGrpSpPr/>
              <p:nvPr/>
            </p:nvGrpSpPr>
            <p:grpSpPr>
              <a:xfrm>
                <a:off x="6148844" y="2491582"/>
                <a:ext cx="3024581" cy="2291631"/>
                <a:chOff x="6129866" y="2602569"/>
                <a:chExt cx="3024581" cy="2291631"/>
              </a:xfrm>
            </p:grpSpPr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A663C92F-6F84-B41D-7FED-FD3D912BAFA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230" y="2602569"/>
                  <a:ext cx="2863955" cy="20974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>
                  <a:extLst>
                    <a:ext uri="{FF2B5EF4-FFF2-40B4-BE49-F238E27FC236}">
                      <a16:creationId xmlns:a16="http://schemas.microsoft.com/office/drawing/2014/main" id="{DBCA87ED-DCE9-0EC9-28CC-E736AB35DDE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29866" y="2679075"/>
                  <a:ext cx="3024581" cy="22151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B90FFA34-F9A3-3E1F-5179-D67AA043C4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733" y="2568088"/>
                <a:ext cx="3024580" cy="22151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B5AF64DE-2DE0-1A3A-98C7-6DDBAF8CBF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685" y="2571153"/>
              <a:ext cx="2926538" cy="2143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4FF8F5A-42E5-6443-36B5-3089FBF3E9F6}"/>
              </a:ext>
            </a:extLst>
          </p:cNvPr>
          <p:cNvGrpSpPr/>
          <p:nvPr/>
        </p:nvGrpSpPr>
        <p:grpSpPr>
          <a:xfrm>
            <a:off x="6166498" y="4551977"/>
            <a:ext cx="3032024" cy="2309458"/>
            <a:chOff x="6166498" y="4551977"/>
            <a:chExt cx="3032024" cy="230945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1042EC2-DA3F-4206-AC91-F3D6FAE369C1}"/>
                </a:ext>
              </a:extLst>
            </p:cNvPr>
            <p:cNvGrpSpPr/>
            <p:nvPr/>
          </p:nvGrpSpPr>
          <p:grpSpPr>
            <a:xfrm>
              <a:off x="6166498" y="4551977"/>
              <a:ext cx="3032024" cy="2309458"/>
              <a:chOff x="6130747" y="4518253"/>
              <a:chExt cx="3032024" cy="2309458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E016DE7-7AA1-53FC-44C8-52D97ED3FF0E}"/>
                  </a:ext>
                </a:extLst>
              </p:cNvPr>
              <p:cNvGrpSpPr/>
              <p:nvPr/>
            </p:nvGrpSpPr>
            <p:grpSpPr>
              <a:xfrm>
                <a:off x="6130747" y="4518253"/>
                <a:ext cx="3024580" cy="2285997"/>
                <a:chOff x="6130747" y="4518253"/>
                <a:chExt cx="3024580" cy="2285997"/>
              </a:xfrm>
            </p:grpSpPr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716C4EF3-5A3C-CC93-A4EE-2DE27BBAF6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1179" y="4746963"/>
                  <a:ext cx="2809065" cy="20572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CD7F1648-CAF2-366A-0FB2-28E9B98773C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30747" y="4518253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7" name="Picture 4">
                <a:extLst>
                  <a:ext uri="{FF2B5EF4-FFF2-40B4-BE49-F238E27FC236}">
                    <a16:creationId xmlns:a16="http://schemas.microsoft.com/office/drawing/2014/main" id="{007702ED-AA04-C7C3-45B8-562BC2C02D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38190" y="4612586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7" name="Picture 4">
              <a:extLst>
                <a:ext uri="{FF2B5EF4-FFF2-40B4-BE49-F238E27FC236}">
                  <a16:creationId xmlns:a16="http://schemas.microsoft.com/office/drawing/2014/main" id="{F73D4492-14CD-3B3B-B9DE-4E27BEA213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8940" y="4700834"/>
              <a:ext cx="2809066" cy="2057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−9.10347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−9.16354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−9.15480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307970-EA00-5726-5F1B-279204BFE910}"/>
              </a:ext>
            </a:extLst>
          </p:cNvPr>
          <p:cNvGrpSpPr/>
          <p:nvPr/>
        </p:nvGrpSpPr>
        <p:grpSpPr>
          <a:xfrm>
            <a:off x="7050941" y="765760"/>
            <a:ext cx="2018035" cy="1697671"/>
            <a:chOff x="7050941" y="765760"/>
            <a:chExt cx="2018035" cy="169767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7B8AFF9-528F-A35F-439B-ED10E81D8200}"/>
                </a:ext>
              </a:extLst>
            </p:cNvPr>
            <p:cNvGrpSpPr/>
            <p:nvPr/>
          </p:nvGrpSpPr>
          <p:grpSpPr>
            <a:xfrm>
              <a:off x="7050941" y="765760"/>
              <a:ext cx="1954616" cy="1697671"/>
              <a:chOff x="6497124" y="4593267"/>
              <a:chExt cx="1954616" cy="1697671"/>
            </a:xfrm>
          </p:grpSpPr>
          <p:pic>
            <p:nvPicPr>
              <p:cNvPr id="27" name="Picture 14">
                <a:extLst>
                  <a:ext uri="{FF2B5EF4-FFF2-40B4-BE49-F238E27FC236}">
                    <a16:creationId xmlns:a16="http://schemas.microsoft.com/office/drawing/2014/main" id="{31253CD0-2530-8879-3260-E125987796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9270"/>
              <a:stretch/>
            </p:blipFill>
            <p:spPr bwMode="auto">
              <a:xfrm>
                <a:off x="6497124" y="4593267"/>
                <a:ext cx="682609" cy="1697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18">
                <a:extLst>
                  <a:ext uri="{FF2B5EF4-FFF2-40B4-BE49-F238E27FC236}">
                    <a16:creationId xmlns:a16="http://schemas.microsoft.com/office/drawing/2014/main" id="{F6FC7165-5932-6C19-9B26-598425F9C7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35" t="12628" b="13327"/>
              <a:stretch/>
            </p:blipFill>
            <p:spPr bwMode="auto">
              <a:xfrm>
                <a:off x="7208951" y="4947409"/>
                <a:ext cx="1242789" cy="948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687870" y="82153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-10.24458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759D63F-72AD-7D0E-804C-1105AB93B5F7}"/>
              </a:ext>
            </a:extLst>
          </p:cNvPr>
          <p:cNvGrpSpPr/>
          <p:nvPr/>
        </p:nvGrpSpPr>
        <p:grpSpPr>
          <a:xfrm>
            <a:off x="7058637" y="2202971"/>
            <a:ext cx="2139755" cy="1655221"/>
            <a:chOff x="7001665" y="2474770"/>
            <a:chExt cx="2139755" cy="1655221"/>
          </a:xfrm>
        </p:grpSpPr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E8447E37-4D4B-8861-CDAC-2AB9B00F3E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1665" y="2474770"/>
              <a:ext cx="2139755" cy="165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F23AD4B-44CE-2629-BFA6-A8F352495B69}"/>
                </a:ext>
              </a:extLst>
            </p:cNvPr>
            <p:cNvSpPr/>
            <p:nvPr/>
          </p:nvSpPr>
          <p:spPr>
            <a:xfrm>
              <a:off x="7983628" y="363020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77AA01C-3CCB-ED60-6831-2806431C5245}"/>
              </a:ext>
            </a:extLst>
          </p:cNvPr>
          <p:cNvGrpSpPr/>
          <p:nvPr/>
        </p:nvGrpSpPr>
        <p:grpSpPr>
          <a:xfrm>
            <a:off x="7027222" y="3614270"/>
            <a:ext cx="2228061" cy="1723530"/>
            <a:chOff x="6957511" y="3959761"/>
            <a:chExt cx="2228061" cy="172353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CBA48CB-9F6E-BB7A-93C4-BA82C9A5D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511" y="3959761"/>
              <a:ext cx="2228061" cy="1723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366EAC7-06D3-E7BB-94FD-B8FECDA2EA85}"/>
                </a:ext>
              </a:extLst>
            </p:cNvPr>
            <p:cNvSpPr/>
            <p:nvPr/>
          </p:nvSpPr>
          <p:spPr>
            <a:xfrm>
              <a:off x="7987887" y="5160444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C04E9F1-20B5-C519-133C-FE25F9D0DCD7}"/>
              </a:ext>
            </a:extLst>
          </p:cNvPr>
          <p:cNvGrpSpPr/>
          <p:nvPr/>
        </p:nvGrpSpPr>
        <p:grpSpPr>
          <a:xfrm>
            <a:off x="7014483" y="5070017"/>
            <a:ext cx="2228062" cy="1723531"/>
            <a:chOff x="7004967" y="5099623"/>
            <a:chExt cx="2228062" cy="1723531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E60DADC-2490-04D8-5F3A-EB4A45A231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4967" y="5099623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B41A0AD-34EA-D17A-F0FE-27CD270DA6CC}"/>
                </a:ext>
              </a:extLst>
            </p:cNvPr>
            <p:cNvSpPr/>
            <p:nvPr/>
          </p:nvSpPr>
          <p:spPr>
            <a:xfrm>
              <a:off x="8040600" y="6293159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BC7E70F-8CEE-8F77-377D-61DC58457704}"/>
              </a:ext>
            </a:extLst>
          </p:cNvPr>
          <p:cNvSpPr txBox="1"/>
          <p:nvPr/>
        </p:nvSpPr>
        <p:spPr>
          <a:xfrm>
            <a:off x="7802419" y="2170002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−10.2415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695BFA-CDBC-AB38-88B4-C90CA4AB9AE6}"/>
              </a:ext>
            </a:extLst>
          </p:cNvPr>
          <p:cNvSpPr txBox="1"/>
          <p:nvPr/>
        </p:nvSpPr>
        <p:spPr>
          <a:xfrm>
            <a:off x="7742858" y="3630639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−10.24547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443FB9-89E3-CE1B-E12E-DBFB5903F1AA}"/>
              </a:ext>
            </a:extLst>
          </p:cNvPr>
          <p:cNvSpPr txBox="1"/>
          <p:nvPr/>
        </p:nvSpPr>
        <p:spPr>
          <a:xfrm>
            <a:off x="7788831" y="5086386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−10.24109</a:t>
            </a:r>
          </a:p>
        </p:txBody>
      </p: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396651F-0394-4E2B-CAA9-8E7DD4AAAF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936"/>
          <a:stretch/>
        </p:blipFill>
        <p:spPr bwMode="auto">
          <a:xfrm>
            <a:off x="946665" y="2923851"/>
            <a:ext cx="1063108" cy="256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790582D-01E0-95F4-97E5-6A11C411EE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47"/>
          <a:stretch/>
        </p:blipFill>
        <p:spPr bwMode="auto">
          <a:xfrm>
            <a:off x="7581903" y="1022553"/>
            <a:ext cx="1063108" cy="253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FF6359-F1A2-189E-4C19-16FBA1984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7581903" y="3150806"/>
            <a:ext cx="1063108" cy="24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C7B161-FC38-C2B3-4B19-8B3CD11384A2}"/>
              </a:ext>
            </a:extLst>
          </p:cNvPr>
          <p:cNvGrpSpPr/>
          <p:nvPr/>
        </p:nvGrpSpPr>
        <p:grpSpPr>
          <a:xfrm>
            <a:off x="7704120" y="157863"/>
            <a:ext cx="3099069" cy="2313967"/>
            <a:chOff x="7824453" y="20939"/>
            <a:chExt cx="3099069" cy="231396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D1CA90A-9187-AC72-D318-93B906619171}"/>
                </a:ext>
              </a:extLst>
            </p:cNvPr>
            <p:cNvGrpSpPr/>
            <p:nvPr/>
          </p:nvGrpSpPr>
          <p:grpSpPr>
            <a:xfrm>
              <a:off x="7824453" y="20939"/>
              <a:ext cx="3099069" cy="2313967"/>
              <a:chOff x="7824453" y="20939"/>
              <a:chExt cx="3099069" cy="2313967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F95A0006-50E5-1C58-426C-832DFA9D9992}"/>
                  </a:ext>
                </a:extLst>
              </p:cNvPr>
              <p:cNvGrpSpPr/>
              <p:nvPr/>
            </p:nvGrpSpPr>
            <p:grpSpPr>
              <a:xfrm>
                <a:off x="7824453" y="20939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881C004E-7474-1AE8-842B-AC557312FAFA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8068388" y="-273665"/>
                  <a:chExt cx="3099069" cy="2313967"/>
                </a:xfrm>
              </p:grpSpPr>
              <p:grpSp>
                <p:nvGrpSpPr>
                  <p:cNvPr id="9" name="Group 8">
                    <a:extLst>
                      <a:ext uri="{FF2B5EF4-FFF2-40B4-BE49-F238E27FC236}">
                        <a16:creationId xmlns:a16="http://schemas.microsoft.com/office/drawing/2014/main" id="{6B0AD583-EF4A-C5D2-5E21-70104423E7F1}"/>
                      </a:ext>
                    </a:extLst>
                  </p:cNvPr>
                  <p:cNvGrpSpPr/>
                  <p:nvPr/>
                </p:nvGrpSpPr>
                <p:grpSpPr>
                  <a:xfrm>
                    <a:off x="8068388" y="-273665"/>
                    <a:ext cx="3099069" cy="2313967"/>
                    <a:chOff x="8068388" y="-273665"/>
                    <a:chExt cx="3099069" cy="2313967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F69C55E3-0E48-BA35-764A-8ADAC7FAB9E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68388" y="-273665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22" name="Group 21">
                        <a:extLst>
                          <a:ext uri="{FF2B5EF4-FFF2-40B4-BE49-F238E27FC236}">
                            <a16:creationId xmlns:a16="http://schemas.microsoft.com/office/drawing/2014/main" id="{92AF5BDC-FB4B-5253-7796-C4616963424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76901" y="-273665"/>
                        <a:ext cx="3090556" cy="2313967"/>
                        <a:chOff x="8076901" y="-273665"/>
                        <a:chExt cx="3090556" cy="2313967"/>
                      </a:xfrm>
                    </p:grpSpPr>
                    <p:pic>
                      <p:nvPicPr>
                        <p:cNvPr id="2054" name="Picture 6">
                          <a:extLst>
                            <a:ext uri="{FF2B5EF4-FFF2-40B4-BE49-F238E27FC236}">
                              <a16:creationId xmlns:a16="http://schemas.microsoft.com/office/drawing/2014/main" id="{94CD13DD-BAC3-3FC4-43CD-696D9051FAF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85439" y="-273665"/>
                          <a:ext cx="3082018" cy="214309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50" name="Picture 2">
                          <a:extLst>
                            <a:ext uri="{FF2B5EF4-FFF2-40B4-BE49-F238E27FC236}">
                              <a16:creationId xmlns:a16="http://schemas.microsoft.com/office/drawing/2014/main" id="{F57F01C2-94A8-047B-3AFE-42F232FCAFF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76901" y="-187838"/>
                          <a:ext cx="3013602" cy="209552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36" name="Picture 12">
                          <a:extLst>
                            <a:ext uri="{FF2B5EF4-FFF2-40B4-BE49-F238E27FC236}">
                              <a16:creationId xmlns:a16="http://schemas.microsoft.com/office/drawing/2014/main" id="{31AB7B5E-BEE0-56F4-FD8B-E853E7BB529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89884" y="-115448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2" name="Picture 12">
                          <a:extLst>
                            <a:ext uri="{FF2B5EF4-FFF2-40B4-BE49-F238E27FC236}">
                              <a16:creationId xmlns:a16="http://schemas.microsoft.com/office/drawing/2014/main" id="{411682FC-4BB1-33C1-BAB7-FFCBB5F035C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89884" y="-24198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12" name="Picture 16">
                        <a:extLst>
                          <a:ext uri="{FF2B5EF4-FFF2-40B4-BE49-F238E27FC236}">
                            <a16:creationId xmlns:a16="http://schemas.microsoft.com/office/drawing/2014/main" id="{C587784D-BF99-D883-09B2-806AF83D5F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388" y="-11705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098" name="Picture 2">
                      <a:extLst>
                        <a:ext uri="{FF2B5EF4-FFF2-40B4-BE49-F238E27FC236}">
                          <a16:creationId xmlns:a16="http://schemas.microsoft.com/office/drawing/2014/main" id="{4A1DB607-0A50-84E6-CBA1-C082B418B0F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93031" y="-7335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8" name="Picture 2">
                    <a:extLst>
                      <a:ext uri="{FF2B5EF4-FFF2-40B4-BE49-F238E27FC236}">
                        <a16:creationId xmlns:a16="http://schemas.microsoft.com/office/drawing/2014/main" id="{B6A6AA09-0954-A039-FC7D-642D9BBAD4B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68775" y="-36230"/>
                    <a:ext cx="2901495" cy="19877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1" name="Picture 4">
                  <a:extLst>
                    <a:ext uri="{FF2B5EF4-FFF2-40B4-BE49-F238E27FC236}">
                      <a16:creationId xmlns:a16="http://schemas.microsoft.com/office/drawing/2014/main" id="{F5396917-6D28-63E3-6644-C274CDC3D22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45949" y="248612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2">
                <a:extLst>
                  <a:ext uri="{FF2B5EF4-FFF2-40B4-BE49-F238E27FC236}">
                    <a16:creationId xmlns:a16="http://schemas.microsoft.com/office/drawing/2014/main" id="{00AD2E5C-72D2-CC6F-6339-00ADBB616F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61235" y="52563"/>
                <a:ext cx="2774304" cy="2146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17193A1-E6BA-71FD-44A2-CEF68D2633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9974" y="99126"/>
              <a:ext cx="2713002" cy="2098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EE3A67F-1DFF-56DC-A09B-7761266E5063}"/>
              </a:ext>
            </a:extLst>
          </p:cNvPr>
          <p:cNvGrpSpPr/>
          <p:nvPr/>
        </p:nvGrpSpPr>
        <p:grpSpPr>
          <a:xfrm>
            <a:off x="6189364" y="2343055"/>
            <a:ext cx="3133816" cy="2278836"/>
            <a:chOff x="6189364" y="2343055"/>
            <a:chExt cx="3133816" cy="227883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BAF9E89-F597-A118-AA2A-7820B8F64200}"/>
                </a:ext>
              </a:extLst>
            </p:cNvPr>
            <p:cNvGrpSpPr/>
            <p:nvPr/>
          </p:nvGrpSpPr>
          <p:grpSpPr>
            <a:xfrm>
              <a:off x="6194731" y="2343055"/>
              <a:ext cx="3128449" cy="2278836"/>
              <a:chOff x="6138129" y="2126879"/>
              <a:chExt cx="3128449" cy="2278836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EBB4157E-0C07-98A4-0210-E96EE4D80FB5}"/>
                  </a:ext>
                </a:extLst>
              </p:cNvPr>
              <p:cNvGrpSpPr/>
              <p:nvPr/>
            </p:nvGrpSpPr>
            <p:grpSpPr>
              <a:xfrm>
                <a:off x="6138129" y="2126879"/>
                <a:ext cx="3128449" cy="2278836"/>
                <a:chOff x="6138112" y="2222199"/>
                <a:chExt cx="3128449" cy="2278836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14C4C5A9-8D89-681A-E6F8-29D2FA688533}"/>
                    </a:ext>
                  </a:extLst>
                </p:cNvPr>
                <p:cNvGrpSpPr/>
                <p:nvPr/>
              </p:nvGrpSpPr>
              <p:grpSpPr>
                <a:xfrm>
                  <a:off x="6211882" y="2222199"/>
                  <a:ext cx="3054679" cy="2278836"/>
                  <a:chOff x="6221458" y="2265248"/>
                  <a:chExt cx="3054679" cy="2278836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56837E3F-912F-0EA0-9C30-785C24D76463}"/>
                      </a:ext>
                    </a:extLst>
                  </p:cNvPr>
                  <p:cNvGrpSpPr/>
                  <p:nvPr/>
                </p:nvGrpSpPr>
                <p:grpSpPr>
                  <a:xfrm>
                    <a:off x="6221458" y="2265248"/>
                    <a:ext cx="3054679" cy="2278836"/>
                    <a:chOff x="6227030" y="2209036"/>
                    <a:chExt cx="3054679" cy="2278836"/>
                  </a:xfrm>
                </p:grpSpPr>
                <p:grpSp>
                  <p:nvGrpSpPr>
                    <p:cNvPr id="24" name="Group 23">
                      <a:extLst>
                        <a:ext uri="{FF2B5EF4-FFF2-40B4-BE49-F238E27FC236}">
                          <a16:creationId xmlns:a16="http://schemas.microsoft.com/office/drawing/2014/main" id="{0C5CC512-BFCC-3B6C-6C87-BC6E787FDAA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7030" y="2209036"/>
                      <a:ext cx="3027266" cy="2278836"/>
                      <a:chOff x="6257607" y="2206191"/>
                      <a:chExt cx="3027266" cy="2278836"/>
                    </a:xfrm>
                  </p:grpSpPr>
                  <p:grpSp>
                    <p:nvGrpSpPr>
                      <p:cNvPr id="18" name="Group 17">
                        <a:extLst>
                          <a:ext uri="{FF2B5EF4-FFF2-40B4-BE49-F238E27FC236}">
                            <a16:creationId xmlns:a16="http://schemas.microsoft.com/office/drawing/2014/main" id="{992AF73E-54D4-B75D-B717-3C9C5BDC7A9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57607" y="2206191"/>
                        <a:ext cx="3013604" cy="2278836"/>
                        <a:chOff x="6257607" y="2234766"/>
                        <a:chExt cx="3013604" cy="2278836"/>
                      </a:xfrm>
                    </p:grpSpPr>
                    <p:pic>
                      <p:nvPicPr>
                        <p:cNvPr id="2056" name="Picture 8">
                          <a:extLst>
                            <a:ext uri="{FF2B5EF4-FFF2-40B4-BE49-F238E27FC236}">
                              <a16:creationId xmlns:a16="http://schemas.microsoft.com/office/drawing/2014/main" id="{68812EB7-DFF5-40D0-B201-D4B75D88B0F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07740" y="2234766"/>
                          <a:ext cx="2783049" cy="193520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6" name="Picture 8">
                          <a:extLst>
                            <a:ext uri="{FF2B5EF4-FFF2-40B4-BE49-F238E27FC236}">
                              <a16:creationId xmlns:a16="http://schemas.microsoft.com/office/drawing/2014/main" id="{5312968A-C888-1530-54AD-F3EED0F4A3C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80506" y="2299558"/>
                          <a:ext cx="2968986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42" name="Picture 18">
                          <a:extLst>
                            <a:ext uri="{FF2B5EF4-FFF2-40B4-BE49-F238E27FC236}">
                              <a16:creationId xmlns:a16="http://schemas.microsoft.com/office/drawing/2014/main" id="{EB1710A7-D273-F6E2-CC5B-BEF9BA57830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57608" y="2379201"/>
                          <a:ext cx="3013603" cy="206450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4" name="Picture 4">
                          <a:extLst>
                            <a:ext uri="{FF2B5EF4-FFF2-40B4-BE49-F238E27FC236}">
                              <a16:creationId xmlns:a16="http://schemas.microsoft.com/office/drawing/2014/main" id="{5D9BB651-C483-9D58-B816-538F5A00E4A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57607" y="2449102"/>
                          <a:ext cx="3013603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10" name="Picture 14">
                        <a:extLst>
                          <a:ext uri="{FF2B5EF4-FFF2-40B4-BE49-F238E27FC236}">
                            <a16:creationId xmlns:a16="http://schemas.microsoft.com/office/drawing/2014/main" id="{8065E0FE-CC05-52E9-9F90-DCC81ECFFA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1271" y="2313756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04" name="Picture 8">
                      <a:extLst>
                        <a:ext uri="{FF2B5EF4-FFF2-40B4-BE49-F238E27FC236}">
                          <a16:creationId xmlns:a16="http://schemas.microsoft.com/office/drawing/2014/main" id="{9CE35E34-3756-B2AF-C4C9-FAA970437A2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68107" y="227392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5" name="Picture 10">
                    <a:extLst>
                      <a:ext uri="{FF2B5EF4-FFF2-40B4-BE49-F238E27FC236}">
                        <a16:creationId xmlns:a16="http://schemas.microsoft.com/office/drawing/2014/main" id="{36038720-9935-8EBD-1C6C-9665F335C35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41034" y="2381633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3" name="Picture 6">
                  <a:extLst>
                    <a:ext uri="{FF2B5EF4-FFF2-40B4-BE49-F238E27FC236}">
                      <a16:creationId xmlns:a16="http://schemas.microsoft.com/office/drawing/2014/main" id="{C3517678-37A4-6933-D27D-1EE3E22371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38112" y="2329858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3" name="Picture 2">
                <a:extLst>
                  <a:ext uri="{FF2B5EF4-FFF2-40B4-BE49-F238E27FC236}">
                    <a16:creationId xmlns:a16="http://schemas.microsoft.com/office/drawing/2014/main" id="{FD8FEE6F-5D62-0821-6BE4-D30B65C5F7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44002" y="2210571"/>
                <a:ext cx="2781984" cy="21520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5334B98-C20C-8D03-B657-3859C77F2D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9364" y="2444087"/>
              <a:ext cx="2777763" cy="2148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E20DDB4-9307-A02F-1BED-B114AF8F1DAF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79296" y="4367520"/>
            <a:chExt cx="3087602" cy="2312744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0941E74-3971-D9E7-CC67-64D709DF99EF}"/>
                </a:ext>
              </a:extLst>
            </p:cNvPr>
            <p:cNvGrpSpPr/>
            <p:nvPr/>
          </p:nvGrpSpPr>
          <p:grpSpPr>
            <a:xfrm>
              <a:off x="6179296" y="4367520"/>
              <a:ext cx="3087602" cy="2312744"/>
              <a:chOff x="6179296" y="4367520"/>
              <a:chExt cx="3087602" cy="2312744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DF8DE339-9F95-C27B-A2F3-5DADCDABB8F2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2A27C53B-FEFE-2F96-9F96-61112231DF28}"/>
                    </a:ext>
                  </a:extLst>
                </p:cNvPr>
                <p:cNvGrpSpPr/>
                <p:nvPr/>
              </p:nvGrpSpPr>
              <p:grpSpPr>
                <a:xfrm>
                  <a:off x="6223816" y="4367520"/>
                  <a:ext cx="3043082" cy="2312744"/>
                  <a:chOff x="6223816" y="4367520"/>
                  <a:chExt cx="3043082" cy="2312744"/>
                </a:xfrm>
              </p:grpSpPr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CCD0B348-98A9-DB9B-07ED-BF566D5FA11E}"/>
                      </a:ext>
                    </a:extLst>
                  </p:cNvPr>
                  <p:cNvGrpSpPr/>
                  <p:nvPr/>
                </p:nvGrpSpPr>
                <p:grpSpPr>
                  <a:xfrm>
                    <a:off x="6240911" y="4367520"/>
                    <a:ext cx="3025987" cy="2284360"/>
                    <a:chOff x="6260856" y="4531445"/>
                    <a:chExt cx="3025987" cy="2284360"/>
                  </a:xfrm>
                </p:grpSpPr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131540B6-6A74-D070-CB59-58BCEFF4135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63453" y="4531445"/>
                      <a:ext cx="3023390" cy="2240579"/>
                      <a:chOff x="6263453" y="4531445"/>
                      <a:chExt cx="3023390" cy="2240579"/>
                    </a:xfrm>
                  </p:grpSpPr>
                  <p:grpSp>
                    <p:nvGrpSpPr>
                      <p:cNvPr id="17" name="Group 16">
                        <a:extLst>
                          <a:ext uri="{FF2B5EF4-FFF2-40B4-BE49-F238E27FC236}">
                            <a16:creationId xmlns:a16="http://schemas.microsoft.com/office/drawing/2014/main" id="{3E8EB135-05CB-3111-7B43-BBC76EC6C90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2249" cy="2240579"/>
                        <a:chOff x="6263453" y="4540970"/>
                        <a:chExt cx="3022249" cy="2240579"/>
                      </a:xfrm>
                    </p:grpSpPr>
                    <p:pic>
                      <p:nvPicPr>
                        <p:cNvPr id="2058" name="Picture 10">
                          <a:extLst>
                            <a:ext uri="{FF2B5EF4-FFF2-40B4-BE49-F238E27FC236}">
                              <a16:creationId xmlns:a16="http://schemas.microsoft.com/office/drawing/2014/main" id="{EE76052D-B445-682E-CB8C-CA2AB34EEB1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04601" y="4540970"/>
                          <a:ext cx="2877940" cy="200119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7" name="Picture 10">
                          <a:extLst>
                            <a:ext uri="{FF2B5EF4-FFF2-40B4-BE49-F238E27FC236}">
                              <a16:creationId xmlns:a16="http://schemas.microsoft.com/office/drawing/2014/main" id="{0210BBF1-D08A-5E12-638D-3ABDFCA2057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9678" y="4606043"/>
                          <a:ext cx="3003549" cy="208853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44" name="Picture 20">
                          <a:extLst>
                            <a:ext uri="{FF2B5EF4-FFF2-40B4-BE49-F238E27FC236}">
                              <a16:creationId xmlns:a16="http://schemas.microsoft.com/office/drawing/2014/main" id="{3B326D0B-143C-8483-F70E-E449CB1FF7D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2100" y="4673070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8" name="Picture 6">
                          <a:extLst>
                            <a:ext uri="{FF2B5EF4-FFF2-40B4-BE49-F238E27FC236}">
                              <a16:creationId xmlns:a16="http://schemas.microsoft.com/office/drawing/2014/main" id="{C2C1C432-92DF-A705-4B6F-4E7C0828216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63453" y="4717048"/>
                          <a:ext cx="3013603" cy="206450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8" name="Picture 12">
                        <a:extLst>
                          <a:ext uri="{FF2B5EF4-FFF2-40B4-BE49-F238E27FC236}">
                            <a16:creationId xmlns:a16="http://schemas.microsoft.com/office/drawing/2014/main" id="{F7DB2DBD-CBD9-3F0E-FF2A-EFF3C88693E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3241" y="4687676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06" name="Picture 10">
                      <a:extLst>
                        <a:ext uri="{FF2B5EF4-FFF2-40B4-BE49-F238E27FC236}">
                          <a16:creationId xmlns:a16="http://schemas.microsoft.com/office/drawing/2014/main" id="{FC6EB07C-F2B9-3B14-ED68-8CA0A22D980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60856" y="4751305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7" name="Picture 12">
                    <a:extLst>
                      <a:ext uri="{FF2B5EF4-FFF2-40B4-BE49-F238E27FC236}">
                        <a16:creationId xmlns:a16="http://schemas.microsoft.com/office/drawing/2014/main" id="{72046FAA-A4EC-8A33-206C-195A727C81F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23816" y="4616198"/>
                    <a:ext cx="3012969" cy="20640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8" name="Picture 8">
                  <a:extLst>
                    <a:ext uri="{FF2B5EF4-FFF2-40B4-BE49-F238E27FC236}">
                      <a16:creationId xmlns:a16="http://schemas.microsoft.com/office/drawing/2014/main" id="{6600C8A6-6091-99CC-4F1D-C22E77A2080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9296" y="4551119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7" name="Picture 4">
                <a:extLst>
                  <a:ext uri="{FF2B5EF4-FFF2-40B4-BE49-F238E27FC236}">
                    <a16:creationId xmlns:a16="http://schemas.microsoft.com/office/drawing/2014/main" id="{88D9B9CE-986B-55DF-41A9-8CF5509953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12947" y="4486997"/>
                <a:ext cx="2675898" cy="20699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19C6ED96-B026-FE23-F051-1943C5481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8927" y="4485681"/>
              <a:ext cx="2777762" cy="21487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5CDEEF-73AE-E6E5-AED5-1A3926B571FA}"/>
              </a:ext>
            </a:extLst>
          </p:cNvPr>
          <p:cNvGrpSpPr/>
          <p:nvPr/>
        </p:nvGrpSpPr>
        <p:grpSpPr>
          <a:xfrm>
            <a:off x="9232330" y="4379332"/>
            <a:ext cx="2781984" cy="2271917"/>
            <a:chOff x="9232330" y="4379332"/>
            <a:chExt cx="2781984" cy="2271917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C70C367B-00B8-446A-6DCE-43BE4BA630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2330" y="4502493"/>
              <a:ext cx="2781984" cy="2148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AB91444-0C34-B86E-7D8F-AFCC5762B6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4743" y="4379332"/>
              <a:ext cx="2767463" cy="2137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4989A30-D683-9FAC-4689-4EC8C2A8D52C}"/>
              </a:ext>
            </a:extLst>
          </p:cNvPr>
          <p:cNvSpPr/>
          <p:nvPr/>
        </p:nvSpPr>
        <p:spPr>
          <a:xfrm>
            <a:off x="9101683" y="1828524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A0D039-FC0A-13FB-75D7-485DBE3A9A48}"/>
              </a:ext>
            </a:extLst>
          </p:cNvPr>
          <p:cNvSpPr/>
          <p:nvPr/>
        </p:nvSpPr>
        <p:spPr>
          <a:xfrm>
            <a:off x="7559853" y="4063611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F402E9-15CE-C9B3-5F5B-8447B88149B3}"/>
              </a:ext>
            </a:extLst>
          </p:cNvPr>
          <p:cNvSpPr/>
          <p:nvPr/>
        </p:nvSpPr>
        <p:spPr>
          <a:xfrm>
            <a:off x="7582915" y="6161473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3C2B2EE-8542-38C7-9F21-33C479A1DEAD}"/>
              </a:ext>
            </a:extLst>
          </p:cNvPr>
          <p:cNvGrpSpPr/>
          <p:nvPr/>
        </p:nvGrpSpPr>
        <p:grpSpPr>
          <a:xfrm>
            <a:off x="2379662" y="1325563"/>
            <a:ext cx="3309938" cy="2546879"/>
            <a:chOff x="2379662" y="1325563"/>
            <a:chExt cx="3309938" cy="2546879"/>
          </a:xfrm>
        </p:grpSpPr>
        <p:pic>
          <p:nvPicPr>
            <p:cNvPr id="7172" name="Picture 4">
              <a:extLst>
                <a:ext uri="{FF2B5EF4-FFF2-40B4-BE49-F238E27FC236}">
                  <a16:creationId xmlns:a16="http://schemas.microsoft.com/office/drawing/2014/main" id="{CC9FBCF4-C221-4A7E-21F5-54F653B7FC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63" y="1325563"/>
              <a:ext cx="3309937" cy="2424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0B9F489B-2E17-4F42-845E-3CDC419349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62" y="1448330"/>
              <a:ext cx="3309937" cy="2424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D97F8B4-6244-81EE-4A23-AE38969B4B9B}"/>
              </a:ext>
            </a:extLst>
          </p:cNvPr>
          <p:cNvGrpSpPr/>
          <p:nvPr/>
        </p:nvGrpSpPr>
        <p:grpSpPr>
          <a:xfrm>
            <a:off x="5892799" y="1325563"/>
            <a:ext cx="3309939" cy="2546879"/>
            <a:chOff x="5892799" y="1325563"/>
            <a:chExt cx="3309939" cy="2546879"/>
          </a:xfrm>
        </p:grpSpPr>
        <p:pic>
          <p:nvPicPr>
            <p:cNvPr id="7174" name="Picture 6">
              <a:extLst>
                <a:ext uri="{FF2B5EF4-FFF2-40B4-BE49-F238E27FC236}">
                  <a16:creationId xmlns:a16="http://schemas.microsoft.com/office/drawing/2014/main" id="{8AC59179-F582-6D95-6B08-0C0FDDD9FB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800" y="1325563"/>
              <a:ext cx="3309938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52DD6D18-2B9B-BCDA-8A2D-DB31347804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9" y="1448330"/>
              <a:ext cx="3309937" cy="2424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91C3CF4-A1F6-A5A7-D2D3-BC147AA0A230}"/>
              </a:ext>
            </a:extLst>
          </p:cNvPr>
          <p:cNvGrpSpPr/>
          <p:nvPr/>
        </p:nvGrpSpPr>
        <p:grpSpPr>
          <a:xfrm>
            <a:off x="2379661" y="3995209"/>
            <a:ext cx="3309940" cy="2546880"/>
            <a:chOff x="2379661" y="3995209"/>
            <a:chExt cx="3309940" cy="2546880"/>
          </a:xfrm>
        </p:grpSpPr>
        <p:pic>
          <p:nvPicPr>
            <p:cNvPr id="7176" name="Picture 8">
              <a:extLst>
                <a:ext uri="{FF2B5EF4-FFF2-40B4-BE49-F238E27FC236}">
                  <a16:creationId xmlns:a16="http://schemas.microsoft.com/office/drawing/2014/main" id="{BD177968-A97A-9BA3-C8AE-1099645CCC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63" y="3995209"/>
              <a:ext cx="3309938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03DB5F74-5949-086C-199C-A593AC56B2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61" y="4117976"/>
              <a:ext cx="3309938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EEE9803-BAA1-273B-B749-C1981932F18D}"/>
              </a:ext>
            </a:extLst>
          </p:cNvPr>
          <p:cNvGrpSpPr/>
          <p:nvPr/>
        </p:nvGrpSpPr>
        <p:grpSpPr>
          <a:xfrm>
            <a:off x="5892798" y="3995209"/>
            <a:ext cx="3309940" cy="2546880"/>
            <a:chOff x="5892798" y="3995209"/>
            <a:chExt cx="3309940" cy="2546880"/>
          </a:xfrm>
        </p:grpSpPr>
        <p:pic>
          <p:nvPicPr>
            <p:cNvPr id="7178" name="Picture 10">
              <a:extLst>
                <a:ext uri="{FF2B5EF4-FFF2-40B4-BE49-F238E27FC236}">
                  <a16:creationId xmlns:a16="http://schemas.microsoft.com/office/drawing/2014/main" id="{B0890CD3-8677-045C-EA94-03B66A856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800" y="3995209"/>
              <a:ext cx="3309938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8C7094D2-688F-DEA6-5313-222C47FDC0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8" y="4117976"/>
              <a:ext cx="3309938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22699</TotalTime>
  <Words>657</Words>
  <Application>Microsoft Office PowerPoint</Application>
  <PresentationFormat>Widescreen</PresentationFormat>
  <Paragraphs>114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Wingdings</vt:lpstr>
      <vt:lpstr>Office Theme</vt:lpstr>
      <vt:lpstr>a0.40 x1.70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a040x170s022</vt:lpstr>
      <vt:lpstr>a040x170 seed</vt:lpstr>
      <vt:lpstr>a040x170s017</vt:lpstr>
      <vt:lpstr>a040x170s015 seed</vt:lpstr>
      <vt:lpstr>a040x170s013</vt:lpstr>
      <vt:lpstr>a040x170s010 seed</vt:lpstr>
      <vt:lpstr>a040x200 relaxation</vt:lpstr>
      <vt:lpstr>a040x200 seed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186</cp:revision>
  <dcterms:created xsi:type="dcterms:W3CDTF">2023-07-26T17:49:20Z</dcterms:created>
  <dcterms:modified xsi:type="dcterms:W3CDTF">2024-12-04T21:56:18Z</dcterms:modified>
</cp:coreProperties>
</file>